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318" r:id="rId6"/>
    <p:sldId id="115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B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2A77-0C1D-72F1-1685-6CA120E3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6D6DA8-1140-A574-29CB-EEA669109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3259-1FB9-6D4F-D2B0-052CA974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F5C-8D87-3F94-D42D-0A59B88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3F133-66DD-6340-A0FC-F6C00956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1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4BF8-B99D-8132-E1C3-A37C5B22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48135-3C71-973B-BFF6-5B1EFF192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DFBE1-7432-B8B0-DA0C-CF85EE8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C6FB1-C414-90F2-D931-09DDC255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7B63B-69CE-A325-9D38-75A2136D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D352DC-C8A9-8A6E-89E1-317C27DBE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F4874-60A9-EE66-A48D-8CA8D43A5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B95E1-44DE-2A3A-0FEC-DD602152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D0065-63B5-8E2A-A246-5AA22C8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D854-E049-7883-0823-D8F299A7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5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75439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1773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83269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65765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7820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97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AE98-39DF-4EB7-6DEC-25DFEE07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A5B5-7AD9-49E9-2293-B04A064D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26DE4-85D1-7BF2-0DAC-430048BA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0EBA-ABE3-AAE2-F828-A0FA872C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12F98-FC48-0453-73DF-C7A4252D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231D-734A-5F37-CB4A-BF4F08A29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A2EC3-7239-449B-17D0-1A870C45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FDB8-B173-728E-A3E6-4F08B1DC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35FE8-4CF5-EE60-CDAB-837C485E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2F6A2-98DD-6884-D8E4-EB32842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BE0C-97F9-5598-AE44-268707F7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3463-0738-BF2E-D6D8-DDEBAE29F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2E9D-FD66-1873-34A7-4038895C2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D0DF-1B32-D5DE-B132-35EA19B9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74911-2003-FA89-FB75-6D5C2196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E679F-AD8A-1C2C-3744-F8A735F6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0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612A6-0084-4C91-2CF9-FDFDAAF3A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14608-9B66-A78C-C302-548C95653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79DB-4DAB-A664-ED86-82FDCA9D2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062C2-CE23-5560-1BB5-904C1413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7430E0-C90F-C06B-AB1B-6FCD07F7D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82C93-992E-CB79-BE00-83E253EF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7FD3F-054D-0441-8D9E-32B66084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CE0D2-1169-9C9A-31AD-5273E013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8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69589-3686-A634-0E37-E14D6116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6A4D21-9C79-8F53-A962-83978BC6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EBDE-BF26-004A-8F01-010F4A3CB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21EEDB-A128-F8DB-D448-5B1EBEFD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26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582F5-2D82-C83C-8D3B-97222E06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DF5CA-F0A0-B31A-454C-3651601D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E72BA-6BCF-4E21-B4FC-9933482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1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1C1D-8E29-0929-E59B-58E93D87A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FEB57-2F81-E1D5-9B2B-1EC949BD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559F4-1F0B-E3E2-0B61-8D91EC3BC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FE032-BD8D-D7CA-1F97-6D93DD66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D1270-9DC4-3016-82F6-2784C69A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3D49A-1A6E-C170-9F57-A62448A7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3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158-C6B6-08DC-2192-DA1C10BB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501A15-B611-7188-9281-49FE27365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2C714-87E1-B92B-F353-AED6C2789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6BCB3-9326-D1CD-E994-B3169E6E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C5C61-DBE2-68AB-5857-D948859A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DE63C-77C5-FD02-09C7-8FFE5C2C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31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2A871-BDF7-E10C-F63D-951D1A0CA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3D437-ECF3-470F-82A9-BF322ECA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FB815-F00A-F506-308E-7D513780B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39F1-836A-4789-AC19-B91D1D4E1122}" type="datetimeFigureOut">
              <a:rPr lang="en-GB" smtClean="0"/>
              <a:t>14/01/2024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D20-D692-07A7-1EF5-E41EBE8C1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8104B-922F-1080-D38F-09FFE2D57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BB2F-3E61-424E-85FB-AEE87D794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52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423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PzSyX8sRNA4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1783630" y="1872185"/>
            <a:ext cx="8153400" cy="284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 defTabSz="1218987" rtl="1" fontAlgn="base"/>
            <a:r>
              <a:rPr lang="ar-AE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أوراق عمل وحدة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r>
              <a:rPr lang="ar-AE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PT Bold Heading" panose="02010400000000000000" pitchFamily="2" charset="-78"/>
              </a:rPr>
              <a:t>( يظهر مهارات العمل مع الآخرين)</a:t>
            </a: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2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8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5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  <a:p>
            <a:pPr algn="ctr" defTabSz="1218987" rtl="1" fontAlgn="base"/>
            <a:endParaRPr lang="ar-AE" altLang="en-US" sz="1000" dirty="0">
              <a:solidFill>
                <a:srgbClr val="000000"/>
              </a:solidFill>
              <a:latin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749944" y="3080002"/>
            <a:ext cx="133562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2400" dirty="0">
                <a:ln w="0"/>
                <a:solidFill>
                  <a:schemeClr val="tx1"/>
                </a:solidFill>
              </a:rPr>
              <a:t>رابط الفيديو</a:t>
            </a:r>
            <a:endParaRPr lang="en-US" sz="2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650495" y="3060096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C3E30670-5EF1-3C2A-EFED-394749869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" t="17884" r="29368" b="19353"/>
          <a:stretch/>
        </p:blipFill>
        <p:spPr>
          <a:xfrm>
            <a:off x="3884727" y="1426858"/>
            <a:ext cx="6644825" cy="36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8CC9EE4801F4B8F08E004DE5D0B29" ma:contentTypeVersion="7" ma:contentTypeDescription="Create a new document." ma:contentTypeScope="" ma:versionID="c25fc6b77e5513ae4840aa9a3c2cfb2e">
  <xsd:schema xmlns:xsd="http://www.w3.org/2001/XMLSchema" xmlns:xs="http://www.w3.org/2001/XMLSchema" xmlns:p="http://schemas.microsoft.com/office/2006/metadata/properties" xmlns:ns2="e9b5038c-8b9f-4961-9fe9-ef55901a2008" xmlns:ns3="9b9aab31-0c16-4346-9c38-04415f4a4d2d" targetNamespace="http://schemas.microsoft.com/office/2006/metadata/properties" ma:root="true" ma:fieldsID="7bf5c5be76c9a583cf843c56954b1877" ns2:_="" ns3:_="">
    <xsd:import namespace="e9b5038c-8b9f-4961-9fe9-ef55901a2008"/>
    <xsd:import namespace="9b9aab31-0c16-4346-9c38-04415f4a4d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5038c-8b9f-4961-9fe9-ef55901a20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aab31-0c16-4346-9c38-04415f4a4d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81E0BA-8AE7-4C7B-9A6D-499BA92849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3BB7E-90EB-4208-977A-0A4802FD6A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5038c-8b9f-4961-9fe9-ef55901a2008"/>
    <ds:schemaRef ds:uri="9b9aab31-0c16-4346-9c38-04415f4a4d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9D9AEC-6BD3-41DA-B76B-B5B514A859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5753</TotalTime>
  <Words>12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Times New Roman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EIMAN RASHED ALSHAMSI</dc:creator>
  <cp:lastModifiedBy>MEEAD AHMED OBAID ALTENEIJI</cp:lastModifiedBy>
  <cp:revision>25</cp:revision>
  <dcterms:created xsi:type="dcterms:W3CDTF">2023-05-01T10:02:06Z</dcterms:created>
  <dcterms:modified xsi:type="dcterms:W3CDTF">2024-01-15T06:24:17Z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0x0101008ED8CC9EE4801F4B8F08E004DE5D0B29</vt:lpwstr>
  </property>
</Properties>
</file>